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PT Sans" panose="020B0604020202020204" charset="-52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95219" autoAdjust="0"/>
  </p:normalViewPr>
  <p:slideViewPr>
    <p:cSldViewPr snapToGrid="0" snapToObjects="1">
      <p:cViewPr varScale="1">
        <p:scale>
          <a:sx n="55" d="100"/>
          <a:sy n="55" d="100"/>
        </p:scale>
        <p:origin x="-1338" y="-84"/>
      </p:cViewPr>
      <p:guideLst>
        <p:guide orient="horz" pos="2165"/>
        <p:guide orient="horz" pos="342"/>
        <p:guide orient="horz" pos="462"/>
        <p:guide orient="horz" pos="1053"/>
        <p:guide orient="horz" pos="450"/>
        <p:guide orient="horz"/>
        <p:guide orient="horz" pos="2325"/>
        <p:guide orient="horz" pos="216"/>
        <p:guide pos="316"/>
        <p:guide pos="5480"/>
        <p:guide pos="280"/>
        <p:guide pos="5504"/>
        <p:guide pos="1174"/>
        <p:guide pos="712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17471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Helvetica Neue</vt:lpstr>
      <vt:lpstr>Times New Roman</vt:lpstr>
      <vt:lpstr>Verdana</vt:lpstr>
      <vt:lpstr>PT Sans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Наталья Анатольевна Березовская</cp:lastModifiedBy>
  <cp:revision>1127</cp:revision>
  <cp:lastPrinted>2020-02-10T06:18:27Z</cp:lastPrinted>
  <dcterms:created xsi:type="dcterms:W3CDTF">2018-05-08T09:56:03Z</dcterms:created>
  <dcterms:modified xsi:type="dcterms:W3CDTF">2021-01-26T10:48:25Z</dcterms:modified>
</cp:coreProperties>
</file>