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6" r:id="rId4"/>
    <p:sldId id="268" r:id="rId5"/>
    <p:sldId id="264" r:id="rId6"/>
    <p:sldId id="265" r:id="rId7"/>
    <p:sldId id="269" r:id="rId8"/>
    <p:sldId id="260" r:id="rId9"/>
    <p:sldId id="261" r:id="rId10"/>
    <p:sldId id="262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4000" dirty="0">
                <a:latin typeface="Times New Roman"/>
                <a:ea typeface="Calibri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Calibri"/>
              </a:rPr>
              <a:t>О региональной модели подготовки Ленинградской области к проведению оценки качества образования на основе практики международных сравнительных исследований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Calibri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/>
                <a:ea typeface="Calibri"/>
              </a:rPr>
            </a:br>
            <a:r>
              <a:rPr lang="en-US" sz="4000" dirty="0" smtClean="0">
                <a:solidFill>
                  <a:srgbClr val="002060"/>
                </a:solidFill>
                <a:latin typeface="Times New Roman"/>
                <a:ea typeface="Calibri"/>
              </a:rPr>
              <a:t>PISA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Calibri"/>
              </a:rPr>
              <a:t>- 2024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5517232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 декабря 2020 года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Руководители и управленческие команды </a:t>
            </a:r>
            <a:b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общеобразовательных организаций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19554" y="1461373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работы по корректировке рабочих программ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учебным предметам 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внеурочной деятельности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формированию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функциональной грамотности.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и ведение школьного  Банка данных по педагогам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будут участвовать 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PISA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2024 году.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использования Открытого банка заданий по подготовке к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PISA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учителями-предметниками и педагогами дополнительного  образования.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профессиональных дефицитов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педагогов и разработка программ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сопровождения</a:t>
            </a:r>
          </a:p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участия  педагогов  и обучающихся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 в планируемых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мероприятиях</a:t>
            </a:r>
          </a:p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Корректировка школьных дорожных карт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основе анализа результатов проводимых мониторингов,  исследований и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олимпиад.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информационной работы с родителями по вопросам формирования функциональной грамотности.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1116640"/>
            <a:ext cx="3672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на 2021 год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задачи системы образования Ленинградской области в подготовке  к участию в региональной  оценке качества образования на основе практики международных сравнительных исследований PISA в 2024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целях выполнения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Указа Президента Российской Федерации от 21 июля 2020 г. N 474 «О национальных целях развития Российской Федерации на период до 2030 года» по вхождению Российской Федерации в число десяти ведущих стран мира по качеству общего образования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2019 по 2024  год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оценку по модели PISA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поэтапно пройдут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школы 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всех регионов </a:t>
            </a: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России. 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360363">
              <a:buNone/>
            </a:pPr>
            <a:r>
              <a:rPr lang="ru-RU" sz="2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Участие Ленинградской области запланировано </a:t>
            </a:r>
            <a:r>
              <a:rPr lang="ru-RU" sz="2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2024 год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360363">
              <a:buNone/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>
              <a:buNone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Ленинградская область должна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войти в число  лучших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регионов Российской Федерации по результатам участия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модели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2024 году.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2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 cstate="print"/>
          <a:srcRect l="4711" t="16408" r="50351" b="27496"/>
          <a:stretch/>
        </p:blipFill>
        <p:spPr bwMode="auto">
          <a:xfrm>
            <a:off x="107504" y="188640"/>
            <a:ext cx="8856984" cy="64807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699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Рабочая группа комитета общего и профессионального образования Ленинградской области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1" y="1124744"/>
          <a:ext cx="878497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Тарасов Сергей Валентинович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Председатель комитета, руководитель рабочей группы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руководство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Рыборецкая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Татьяна Геннадьевна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председателя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Координация действий членов рабочей группы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Бойцова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Елена Владимировна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Заместитель председателя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бюджета на реализацию мероприятий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Богославский Дмитрий Дмитриевич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департамента контроля и надзора за СЗ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Контрольно-надзорные мероприятия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Винокуров Максим Владимирович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отдела общего и дополнительного образования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Осуществление кураторства районов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Михайлюк Людмила Геннадьевна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сектора управления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качеством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Взаимодействие с муниципальными методическими службами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Андрюшин Алексей Викторович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Начальник сектора по работе с педагогическими кадрами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Взаимодействие с ВУЗами по вопросам повышения квалификации педагогов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" y="44624"/>
            <a:ext cx="8229600" cy="50405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Банка данных педагогов с определением индивидуальной траектории профессионального развития в области формирования функциональной грамотности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26223"/>
              </p:ext>
            </p:extLst>
          </p:nvPr>
        </p:nvGraphicFramePr>
        <p:xfrm>
          <a:off x="567377" y="2204864"/>
          <a:ext cx="8352927" cy="3435628"/>
        </p:xfrm>
        <a:graphic>
          <a:graphicData uri="http://schemas.openxmlformats.org/drawingml/2006/table">
            <a:tbl>
              <a:tblPr firstRow="1" firstCol="1" bandRow="1"/>
              <a:tblGrid>
                <a:gridCol w="3240359"/>
                <a:gridCol w="1512168"/>
                <a:gridCol w="1728192"/>
                <a:gridCol w="1872208"/>
              </a:tblGrid>
              <a:tr h="771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предметов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педагогов ЛО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20.09.2020 года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Внесены в Банк данных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педагогах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20.12.2020 года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от общего количества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педагогов по данному предмету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русского языка и литературы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1 244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49%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физики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5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1 011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5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  <a:tr h="35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1308*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32,7%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5877272"/>
            <a:ext cx="828092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*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педагога – учителя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истории, экономики, права, обществознания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музыки, ИЗО, технологии, физической культуры.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48680"/>
            <a:ext cx="8568952" cy="5040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письмо комитета общего и профессионального образования Ленинградской области </a:t>
            </a:r>
            <a:endParaRPr lang="ru-RU" sz="15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19 июня 2020 </a:t>
            </a:r>
            <a:r>
              <a:rPr lang="ru-RU" sz="1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19-13275/2020 </a:t>
            </a:r>
            <a:endParaRPr lang="ru-RU" sz="15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96752"/>
            <a:ext cx="856895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формирования базы данных по педагогам: 06 июля 2020 года.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20.12.2020 года в Банк данных внесены сведения о 1360 педагогах из 3357.</a:t>
            </a:r>
          </a:p>
          <a:p>
            <a:pPr algn="ctr"/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6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971" y="332656"/>
            <a:ext cx="8229600" cy="63408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Банка данных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с определением индивидуальной траектории профессионального развития в области формирования функциональной грамотности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0768"/>
            <a:ext cx="820891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письмо комитета общего и профессионального образования Ленинградской области от 18 декабря 2020 года № 19-28680/2020 «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актуализации информации 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учителях-предметниках в региональный Банк данных» – срок: до 31.12.2020 года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2194" y="2420888"/>
            <a:ext cx="8247377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января 2021 года в Банк данных необходимо внести информацию об учителях начальных классов и учителях информатики 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412815"/>
              </p:ext>
            </p:extLst>
          </p:nvPr>
        </p:nvGraphicFramePr>
        <p:xfrm>
          <a:off x="683569" y="3212976"/>
          <a:ext cx="7632846" cy="1410456"/>
        </p:xfrm>
        <a:graphic>
          <a:graphicData uri="http://schemas.openxmlformats.org/drawingml/2006/table">
            <a:tbl>
              <a:tblPr firstRow="1" firstCol="1" bandRow="1"/>
              <a:tblGrid>
                <a:gridCol w="2640267"/>
                <a:gridCol w="1635500"/>
                <a:gridCol w="1549421"/>
                <a:gridCol w="1807658"/>
              </a:tblGrid>
              <a:tr h="416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Название предмета 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Общее количество педагогов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Внесены в Банк данных на 20.12.2020 года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 от общего количества педагогов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нформатики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ИКТ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264,00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6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Учителя начальных классов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3 282,00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8607" y="4941168"/>
            <a:ext cx="8573873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ведение  школьного и муниципального Банка данных об учителях-предметниках, которые будут готовить детей к участию в исследовании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PISA-2024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индивидуальных траекторий профессионального развития педагогов.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мероприятия по работе с обучающимися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0303"/>
              </p:ext>
            </p:extLst>
          </p:nvPr>
        </p:nvGraphicFramePr>
        <p:xfrm>
          <a:off x="323529" y="548680"/>
          <a:ext cx="8640960" cy="293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883"/>
                <a:gridCol w="1107815"/>
                <a:gridCol w="1107815"/>
                <a:gridCol w="1181670"/>
                <a:gridCol w="1107815"/>
                <a:gridCol w="1033962"/>
              </a:tblGrid>
              <a:tr h="69289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обучающихся в Ленинградской области, которые в 2024 году будут 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участниками оценки по модели </a:t>
                      </a:r>
                      <a:r>
                        <a:rPr kumimoji="0" lang="en-US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PISA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2024 году</a:t>
                      </a:r>
                      <a:endParaRPr kumimoji="0" lang="ru-RU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 –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участников контрольной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группы</a:t>
                      </a:r>
                    </a:p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(15-летние школьники)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1989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01 сентября 2020 года</a:t>
                      </a:r>
                      <a:endParaRPr kumimoji="0" lang="ru-RU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4453"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5класс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класс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6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классов(без классов для детей с ОВЗ)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755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738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669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44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обучающихся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18266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17905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16510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15610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3573016"/>
            <a:ext cx="820891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ИТОГО на 01.09.2020 года: 4-6 классы – 52681 человек,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7-8 классы – 30466 человек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22671"/>
              </p:ext>
            </p:extLst>
          </p:nvPr>
        </p:nvGraphicFramePr>
        <p:xfrm>
          <a:off x="206768" y="4149080"/>
          <a:ext cx="8829729" cy="253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232"/>
                <a:gridCol w="1080120"/>
                <a:gridCol w="1152128"/>
                <a:gridCol w="1008112"/>
                <a:gridCol w="122413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Диагностика с привлечением внешних партнеров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 чел.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 чел.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 чел.</a:t>
                      </a: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(7-8 классы)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Ленинградской области в региональной оценке по модели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PISA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7,8.9 классы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Региональные мониторинги по функциональной грамотности</a:t>
                      </a:r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17 000чел. (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4,5,6 классы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17 000чел. (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5,6,7 классы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17 000чел. (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6,7,8 классы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9006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Муниципальные органы управления образованием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на 2021 год</a:t>
            </a:r>
            <a:b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Планирование бюджетных средств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организацию работы по подготовке к участию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PISA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36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рабочей группы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 организации работы по формированию функциональной грамотности.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персональной ответственности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6036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дорожной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карты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совершенствованию механизмов повышения функциональной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грамотности обучающихся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Ленинградской области на 2021 - 2024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8513" y="2642429"/>
            <a:ext cx="876100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Назначение и контроль за деятельностью муниципального куратора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отвечающего за организацию работы по формированию функциональной грамотности 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взаимодействие с ГАОУ ДПО «ЛОИРО».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взаимодействие и контроль работы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тьюторов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учителями-предметниками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педагогами дополнительного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актуализация сведений о педагогах района, включенных в Банк данных ЛОИРО.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мониторинг использования учителями-предметниками Открытого банка заданий на сайте Министерства просвещения.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1358" y="5089252"/>
            <a:ext cx="8827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участия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образовательных организаций района в планируемых мероприятиях.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работы по мотивации педагогов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участию в мероприятиях.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82611" y="5877272"/>
            <a:ext cx="86049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Корректировка муниципальных дорожных карт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анализа результатов проводимых мониторингов,  исследований и олимпиад.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Муниципальные методические службы</a:t>
            </a:r>
            <a:r>
              <a:rPr lang="ru-RU" sz="2200" dirty="0" smtClean="0">
                <a:solidFill>
                  <a:srgbClr val="0070C0"/>
                </a:solidFill>
              </a:rPr>
              <a:t/>
            </a:r>
            <a:br>
              <a:rPr lang="ru-RU" sz="2200" dirty="0" smtClean="0">
                <a:solidFill>
                  <a:srgbClr val="0070C0"/>
                </a:solidFill>
              </a:rPr>
            </a:b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628800"/>
            <a:ext cx="8496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и контроль работы тьюторов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использованию образовательными организациями Открытого банка заданий по подготовке к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PISA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методической помощи учителям –предметникам и педагогам доп.образования.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Ведение муниципального Банка данных по педагогам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будут участвовать в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PISA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2024 году и осуществление их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методического сопровождения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профессиональных дефицитов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учителей-предметников и направление педагогов на КПК в соответствии с их профессиональными потребностями.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Адресное сопровождение педагогов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Корректировка муниципальных дорожных карт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основе анализа результатов проводимых мониторингов,  исследований и олимпиад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85697" y="1007389"/>
            <a:ext cx="2115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на 2021 год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981</Words>
  <Application>Microsoft Office PowerPoint</Application>
  <PresentationFormat>Экран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О региональной модели подготовки Ленинградской области к проведению оценки качества образования на основе практики международных сравнительных исследований  PISA- 2024</vt:lpstr>
      <vt:lpstr>Стратегические задачи системы образования Ленинградской области в подготовке  к участию в региональной  оценке качества образования на основе практики международных сравнительных исследований PISA в 2024 году</vt:lpstr>
      <vt:lpstr>Презентация PowerPoint</vt:lpstr>
      <vt:lpstr>Рабочая группа комитета общего и профессионального образования Ленинградской области</vt:lpstr>
      <vt:lpstr>Формирование Банка данных педагогов с определением индивидуальной траектории профессионального развития в области формирования функциональной грамотности</vt:lpstr>
      <vt:lpstr>Формирование Банка данных педагогов с определением индивидуальной траектории профессионального развития в области формирования функциональной грамотности</vt:lpstr>
      <vt:lpstr>Планируемые мероприятия по работе с обучающимися</vt:lpstr>
      <vt:lpstr>Муниципальные органы управления образованием Задачи на 2021 год </vt:lpstr>
      <vt:lpstr> Муниципальные методические службы </vt:lpstr>
      <vt:lpstr> Руководители и управленческие команды  общеобразовательных организаций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образовательные результаты: задачи развития системы образования Ленинградской области до 2024 года</dc:title>
  <dc:creator>Пользователь</dc:creator>
  <cp:lastModifiedBy>Людмила Геннадьевна Михайлюк</cp:lastModifiedBy>
  <cp:revision>67</cp:revision>
  <cp:lastPrinted>2020-12-21T14:15:38Z</cp:lastPrinted>
  <dcterms:created xsi:type="dcterms:W3CDTF">2020-12-16T17:55:53Z</dcterms:created>
  <dcterms:modified xsi:type="dcterms:W3CDTF">2020-12-23T05:21:14Z</dcterms:modified>
</cp:coreProperties>
</file>